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17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06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256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999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300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0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7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63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14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4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9CEA-BB70-446B-A61C-280C3509C02A}" type="datetimeFigureOut">
              <a:rPr lang="en-AU" smtClean="0"/>
              <a:t>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E3AEB-DDBC-44DC-8662-0A0121B62B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SEE EVENTS LINK </a:t>
            </a:r>
            <a:br>
              <a:rPr lang="en-AU" b="1" dirty="0" smtClean="0"/>
            </a:br>
            <a:r>
              <a:rPr lang="en-AU" b="1" dirty="0" smtClean="0"/>
              <a:t>FOR RACING</a:t>
            </a:r>
            <a:br>
              <a:rPr lang="en-AU" b="1" dirty="0" smtClean="0"/>
            </a:br>
            <a:r>
              <a:rPr lang="en-AU" b="1" dirty="0" smtClean="0"/>
              <a:t>CALLENDER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https://riverlandcyclingclub.com/event.php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582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SEE EVENTS LINK  FOR RACING CALLENDER</vt:lpstr>
    </vt:vector>
  </TitlesOfParts>
  <Company>Telstra Corporation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EVENTS LINK  FOR RACING CALLENDER</dc:title>
  <dc:creator>Ylia, Angelo</dc:creator>
  <cp:lastModifiedBy>Ylia, Angelo</cp:lastModifiedBy>
  <cp:revision>1</cp:revision>
  <dcterms:created xsi:type="dcterms:W3CDTF">2023-04-02T01:08:08Z</dcterms:created>
  <dcterms:modified xsi:type="dcterms:W3CDTF">2023-04-02T01:09:41Z</dcterms:modified>
</cp:coreProperties>
</file>